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62" r:id="rId7"/>
    <p:sldId id="269" r:id="rId8"/>
    <p:sldId id="264" r:id="rId9"/>
    <p:sldId id="270" r:id="rId10"/>
    <p:sldId id="273" r:id="rId11"/>
    <p:sldId id="275" r:id="rId12"/>
    <p:sldId id="266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개인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339752" y="4149080"/>
              <a:ext cx="3384376" cy="358624"/>
              <a:chOff x="2494372" y="4485452"/>
              <a:chExt cx="3384376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94372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자아 정체성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772816"/>
            <a:ext cx="86587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각자 자신이 학급 회장 선거에 출마했다고 가정하고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/>
              <a:t>다음 사항을 참고하여 출마 선언문을 작성해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학급 회장 선거 출마를 통해 자아 정체성 파악하기</a:t>
            </a:r>
            <a:endParaRPr lang="ko-KR" altLang="en-US" sz="2600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90043"/>
              </p:ext>
            </p:extLst>
          </p:nvPr>
        </p:nvGraphicFramePr>
        <p:xfrm>
          <a:off x="539552" y="2975059"/>
          <a:ext cx="8064896" cy="34303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0120"/>
                <a:gridCol w="6984776"/>
              </a:tblGrid>
              <a:tr h="2781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effectLst/>
                        </a:rPr>
                        <a:t>제 목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서로를 보듬어 주는 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학년 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반을 위하여</a:t>
                      </a:r>
                      <a:endParaRPr lang="ko-KR" altLang="en-US" sz="15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/>
                </a:tc>
              </a:tr>
              <a:tr h="36136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effectLst/>
                        </a:rPr>
                        <a:t>이 </a:t>
                      </a:r>
                      <a:r>
                        <a:rPr lang="ko-KR" altLang="en-US" sz="1500" b="1" kern="0" spc="0" dirty="0" err="1" smtClean="0">
                          <a:effectLst/>
                        </a:rPr>
                        <a:t>름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학급 회장으로 출마한 김○○입니다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ko-KR" altLang="en-US" sz="15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193010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effectLst/>
                        </a:rPr>
                        <a:t>자기소개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저는 외아들로 태어나 어려서부터 부모님의 따뜻한 보살핌을 받으면서 자랐습니다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하지만 부모님이 맞벌이를 하셨기 때문에 집에서 대화를 나눌 사람이 없었습니다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그래서 항상 저는 혼자라고 생각했고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성격도 소극적으로 변했습니다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고등학교에 들어와서 생각해 보니 저의 성격이나 가치관을 보다 적극적으로 바꿔야겠다는 생각이 들었습니다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나보다는 우리 모두를 위해 일할 수 있는 사람으로 제 자신을 변화시키고 싶습니다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ko-KR" altLang="en-US" sz="15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82879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effectLst/>
                        </a:rPr>
                        <a:t>공 약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20000"/>
                        </a:lnSpc>
                      </a:pP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제가 회장이 되면 급우들을 위해 노력하는 일꾼이 되겠습니다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그리고 교실 환경을 더욱 청결하게 하고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ko-KR" altLang="en-US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공부에 집중할 수 있는 분위기를 만들겠습니다</a:t>
                      </a:r>
                      <a:r>
                        <a:rPr lang="en-US" altLang="ko-KR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ko-KR" altLang="en-US" sz="15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980938"/>
            <a:ext cx="8658708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자신이 작성한 출마 선언문을 토대로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 정체성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형성과 </a:t>
            </a:r>
            <a:r>
              <a:rPr lang="ko-KR" altLang="en-US" sz="2400" b="1" dirty="0"/>
              <a:t>관련하여 자신을 파악해 보자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300" b="1" dirty="0" smtClean="0">
              <a:solidFill>
                <a:srgbClr val="C0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자신이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스스로 파악할 수도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다른 친구의 반응을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들어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파악할 수도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학급 회장 선거 출마를 통해 자아 정체성 파악하기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4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76" y="148478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‘</a:t>
            </a:r>
            <a:r>
              <a:rPr lang="ko-KR" altLang="en-US" sz="2400" b="1" dirty="0"/>
              <a:t>내가 생각하는 나의 모습’과‘다른 사람과의 사회적 관계 </a:t>
            </a:r>
            <a:r>
              <a:rPr lang="ko-KR" altLang="en-US" sz="2400" b="1" dirty="0" smtClean="0"/>
              <a:t>속에서 </a:t>
            </a:r>
            <a:r>
              <a:rPr lang="ko-KR" altLang="en-US" sz="2400" b="1" dirty="0"/>
              <a:t>형성된 나의 모습’이 통합되어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이 형성된다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자아 정체성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다른 사람과의 사회적 관계 속에서 형성된 나의 </a:t>
            </a:r>
            <a:r>
              <a:rPr lang="ko-KR" altLang="en-US" sz="2400" b="1" dirty="0" smtClean="0"/>
              <a:t>모습을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무엇이라고 하는가</a:t>
            </a:r>
            <a:r>
              <a:rPr lang="en-US" altLang="ko-KR" sz="2400" b="1" dirty="0"/>
              <a:t>?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대상으로서의 자아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614" y="2376193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92" y="4621013"/>
            <a:ext cx="3384376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인성과 취향 등은 사회화 과정에서 </a:t>
            </a:r>
            <a:r>
              <a:rPr lang="en-US" altLang="ko-KR" sz="2400" b="1" dirty="0" smtClean="0"/>
              <a:t>(       )</a:t>
            </a:r>
            <a:r>
              <a:rPr lang="ko-KR" altLang="en-US" sz="2400" b="1" dirty="0"/>
              <a:t>으로 형성된 자아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정체성이다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후천적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내가 나를 어떻게 생각하는가에 따라서 나의 삶은 </a:t>
            </a:r>
            <a:r>
              <a:rPr lang="ko-KR" altLang="en-US" sz="2400" b="1" dirty="0" smtClean="0"/>
              <a:t>얼마든지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달라질 수 있기 때문에 자아 정체성은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)</a:t>
            </a:r>
            <a:r>
              <a:rPr lang="ko-KR" altLang="en-US" sz="2400" b="1" dirty="0"/>
              <a:t>에 </a:t>
            </a:r>
            <a:r>
              <a:rPr lang="ko-KR" altLang="en-US" sz="2400" b="1" dirty="0" smtClean="0"/>
              <a:t>매우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중요한 </a:t>
            </a:r>
            <a:r>
              <a:rPr lang="ko-KR" altLang="en-US" sz="2400" b="1" dirty="0" smtClean="0"/>
              <a:t>역할을 </a:t>
            </a:r>
            <a:r>
              <a:rPr lang="ko-KR" altLang="en-US" sz="2400" b="1" dirty="0"/>
              <a:t>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삶의 목표 설정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73216"/>
            <a:ext cx="2448272" cy="1218627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55885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인간이 자신을 포함한 세계나 그 속의 사물과 현상에 </a:t>
            </a:r>
            <a:r>
              <a:rPr lang="ko-KR" altLang="en-US" sz="2400" b="1" dirty="0" smtClean="0"/>
              <a:t>대하여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갖는 태도는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가치관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자신이 사랑 받을 만한 가치가 있는 소중한 존재이고 어떤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성과를 </a:t>
            </a:r>
            <a:r>
              <a:rPr lang="ko-KR" altLang="en-US" sz="2400" b="1" dirty="0"/>
              <a:t>이루어낼 수 있는 유능한 사람이라고 믿는 마음을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무엇이라고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자아 </a:t>
            </a:r>
            <a:r>
              <a:rPr lang="ko-KR" altLang="en-US" sz="2400" b="1" dirty="0" err="1">
                <a:solidFill>
                  <a:srgbClr val="FF0000"/>
                </a:solidFill>
              </a:rPr>
              <a:t>존중감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053" y="2276871"/>
            <a:ext cx="2448272" cy="1218627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7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94903" y="2967335"/>
            <a:ext cx="5269385" cy="461665"/>
            <a:chOff x="1388080" y="2967335"/>
            <a:chExt cx="640871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88080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사회적 관계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661844" cy="138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자신의 가치와 역할을 명확하게 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이를 바탕으로 자아 정체성 확립의 중요성을 인식하며</a:t>
            </a:r>
            <a:r>
              <a:rPr lang="en-US" altLang="ko-KR" b="1" dirty="0"/>
              <a:t>, </a:t>
            </a:r>
            <a:r>
              <a:rPr lang="ko-KR" altLang="en-US" b="1" dirty="0"/>
              <a:t>자신의 현 상황을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85184"/>
            <a:ext cx="7848872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현재의 모습과는 다른 과거와 미래의 나를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라고 </a:t>
            </a:r>
            <a:endParaRPr lang="en-US" altLang="ko-KR" sz="2400" b="1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smtClean="0">
                <a:latin typeface="맑은 고딕" pitchFamily="50" charset="-127"/>
                <a:ea typeface="맑은 고딕" pitchFamily="50" charset="-127"/>
              </a:rPr>
              <a:t>할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수 있는 근거는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2261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en-US" altLang="ko-KR" b="1" dirty="0" smtClean="0">
                <a:ea typeface="나눔고딕 ExtraBold"/>
              </a:rPr>
              <a:t>1</a:t>
            </a:r>
            <a:r>
              <a:rPr lang="ko-KR" altLang="en-US" b="1" dirty="0" smtClean="0">
                <a:ea typeface="나눔고딕 ExtraBold"/>
              </a:rPr>
              <a:t>세</a:t>
            </a:r>
            <a:r>
              <a:rPr lang="en-US" altLang="ko-KR" b="1" dirty="0" smtClean="0">
                <a:ea typeface="나눔고딕 ExtraBold"/>
              </a:rPr>
              <a:t>(</a:t>
            </a:r>
            <a:r>
              <a:rPr lang="ko-KR" altLang="en-US" b="1" dirty="0" smtClean="0">
                <a:ea typeface="나눔고딕 ExtraBold"/>
              </a:rPr>
              <a:t>과거</a:t>
            </a:r>
            <a:r>
              <a:rPr lang="en-US" altLang="ko-KR" b="1" dirty="0" smtClean="0">
                <a:ea typeface="나눔고딕 ExtraBold"/>
              </a:rPr>
              <a:t>)</a:t>
            </a:r>
            <a:endParaRPr lang="ko-KR" altLang="en-US" b="1" dirty="0"/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14869"/>
            <a:ext cx="504056" cy="50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3928" y="42319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en-US" altLang="ko-KR" b="1" dirty="0" smtClean="0">
                <a:ea typeface="나눔고딕 ExtraBold"/>
              </a:rPr>
              <a:t>17</a:t>
            </a:r>
            <a:r>
              <a:rPr lang="ko-KR" altLang="en-US" b="1" dirty="0" smtClean="0">
                <a:ea typeface="나눔고딕 ExtraBold"/>
              </a:rPr>
              <a:t>세</a:t>
            </a:r>
            <a:r>
              <a:rPr lang="en-US" altLang="ko-KR" b="1" dirty="0" smtClean="0">
                <a:ea typeface="나눔고딕 ExtraBold"/>
              </a:rPr>
              <a:t>(</a:t>
            </a:r>
            <a:r>
              <a:rPr lang="ko-KR" altLang="en-US" b="1" dirty="0" smtClean="0">
                <a:ea typeface="나눔고딕 ExtraBold"/>
              </a:rPr>
              <a:t>현재</a:t>
            </a:r>
            <a:r>
              <a:rPr lang="en-US" altLang="ko-KR" b="1" dirty="0" smtClean="0">
                <a:ea typeface="나눔고딕 ExtraBold"/>
              </a:rPr>
              <a:t>)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7100" y="4255856"/>
            <a:ext cx="150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en-US" altLang="ko-KR" b="1" dirty="0" smtClean="0">
                <a:ea typeface="나눔고딕 ExtraBold"/>
              </a:rPr>
              <a:t>30</a:t>
            </a:r>
            <a:r>
              <a:rPr lang="ko-KR" altLang="en-US" b="1" dirty="0" smtClean="0">
                <a:ea typeface="나눔고딕 ExtraBold"/>
              </a:rPr>
              <a:t>세</a:t>
            </a:r>
            <a:r>
              <a:rPr lang="en-US" altLang="ko-KR" b="1" dirty="0" smtClean="0">
                <a:ea typeface="나눔고딕 ExtraBold"/>
              </a:rPr>
              <a:t>(</a:t>
            </a:r>
            <a:r>
              <a:rPr lang="ko-KR" altLang="en-US" b="1" dirty="0" smtClean="0">
                <a:ea typeface="나눔고딕 ExtraBold"/>
              </a:rPr>
              <a:t>미래</a:t>
            </a:r>
            <a:r>
              <a:rPr lang="en-US" altLang="ko-KR" b="1" dirty="0" smtClean="0">
                <a:ea typeface="나눔고딕 ExtraBold"/>
              </a:rPr>
              <a:t>)</a:t>
            </a:r>
            <a:endParaRPr lang="ko-KR" altLang="en-US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6554"/>
            <a:ext cx="8983434" cy="296453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584075" cy="44234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09" y="2780928"/>
            <a:ext cx="584075" cy="44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24744"/>
            <a:ext cx="628887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자아 정체성의 의미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‘</a:t>
            </a:r>
            <a:r>
              <a:rPr lang="ko-KR" altLang="en-US" sz="2400" b="1" dirty="0"/>
              <a:t>나는 어떤 사람이다</a:t>
            </a:r>
            <a:r>
              <a:rPr lang="en-US" altLang="ko-KR" sz="2400" b="1" dirty="0"/>
              <a:t>.’</a:t>
            </a:r>
            <a:r>
              <a:rPr lang="ko-KR" altLang="en-US" sz="2400" b="1" dirty="0"/>
              <a:t>라고 </a:t>
            </a:r>
            <a:r>
              <a:rPr lang="ko-KR" altLang="en-US" sz="2400" b="1" dirty="0" smtClean="0"/>
              <a:t>자신을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명확하게 </a:t>
            </a:r>
            <a:r>
              <a:rPr lang="ko-KR" altLang="en-US" sz="2400" b="1" dirty="0"/>
              <a:t>인식하며 정립되는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자신에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대한 </a:t>
            </a:r>
            <a:r>
              <a:rPr lang="ko-KR" altLang="en-US" sz="2400" b="1" dirty="0"/>
              <a:t>통합적이고 총체적인 </a:t>
            </a:r>
            <a:r>
              <a:rPr lang="ko-KR" altLang="en-US" sz="2400" b="1" dirty="0" smtClean="0"/>
              <a:t>관념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자아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다른 사람과 구별되는 </a:t>
            </a:r>
            <a:r>
              <a:rPr lang="ko-KR" altLang="en-US" sz="2400" b="1" dirty="0" smtClean="0"/>
              <a:t>자신만의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독특한 </a:t>
            </a:r>
            <a:r>
              <a:rPr lang="ko-KR" altLang="en-US" sz="2400" b="1" dirty="0"/>
              <a:t>모습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주체로서의 자아</a:t>
            </a:r>
            <a:r>
              <a:rPr lang="en-US" altLang="ko-KR" sz="2400" b="1" dirty="0"/>
              <a:t>(I): </a:t>
            </a:r>
            <a:r>
              <a:rPr lang="ko-KR" altLang="en-US" sz="2400" b="1" dirty="0"/>
              <a:t>내가 생각하는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나의 </a:t>
            </a:r>
            <a:r>
              <a:rPr lang="ko-KR" altLang="en-US" sz="2400" b="1" dirty="0"/>
              <a:t>모습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대상으로서의 자아</a:t>
            </a:r>
            <a:r>
              <a:rPr lang="en-US" altLang="ko-KR" sz="2400" b="1" dirty="0"/>
              <a:t>(me): </a:t>
            </a:r>
            <a:r>
              <a:rPr lang="ko-KR" altLang="en-US" sz="2400" b="1" dirty="0"/>
              <a:t>다른 </a:t>
            </a:r>
            <a:r>
              <a:rPr lang="ko-KR" altLang="en-US" sz="2400" b="1" dirty="0" smtClean="0"/>
              <a:t>사람과의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사회적 관계 속에서 형성된 나의 모습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개인은 다른 사람과 구별되는 자신의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특성을 </a:t>
            </a:r>
            <a:r>
              <a:rPr lang="ko-KR" altLang="en-US" sz="2400" b="1" dirty="0"/>
              <a:t>확인함으로써 자아 정체성을 확립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1"/>
            <a:ext cx="2205339" cy="4228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96" y="1412776"/>
            <a:ext cx="2112210" cy="432712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23528" y="1340768"/>
            <a:ext cx="705678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자아 정체성의 형성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선천적으로 </a:t>
            </a:r>
            <a:r>
              <a:rPr lang="ko-KR" altLang="en-US" sz="2400" b="1" dirty="0" smtClean="0"/>
              <a:t>타고나기도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후천적으로 형성되기도 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연령 등은 선천적으로 타고나는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인성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취향 등은 후천적으로 </a:t>
            </a:r>
            <a:r>
              <a:rPr lang="ko-KR" altLang="en-US" sz="2400" b="1" dirty="0" smtClean="0"/>
              <a:t>형성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자아 정체성의 기능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개인의 삶의 목표 설정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내가 바라는 나의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모습은 </a:t>
            </a:r>
            <a:r>
              <a:rPr lang="ko-KR" altLang="en-US" sz="2400" b="1" dirty="0"/>
              <a:t>내가 나를 어떻게 생각하는가에 </a:t>
            </a:r>
            <a:r>
              <a:rPr lang="ko-KR" altLang="en-US" sz="2400" b="1" dirty="0" smtClean="0"/>
              <a:t>따라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영향을 </a:t>
            </a:r>
            <a:r>
              <a:rPr lang="ko-KR" altLang="en-US" sz="2400" b="1" dirty="0"/>
              <a:t>받음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 통합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 집단의 구성원으로서의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역할을 </a:t>
            </a:r>
            <a:r>
              <a:rPr lang="ko-KR" altLang="en-US" sz="2400" b="1" dirty="0"/>
              <a:t>수행하면서 자신의 존재 가치를 발견함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132856"/>
            <a:ext cx="8532440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 err="1"/>
              <a:t>이메일</a:t>
            </a:r>
            <a:r>
              <a:rPr lang="ko-KR" altLang="en-US" sz="2400" b="1" dirty="0"/>
              <a:t> 아이디는 온라인에서 자신의 정체성을 드러내는 중요한 자기표현의 수단이자 개성과 이미지의 상징이다</a:t>
            </a:r>
            <a:r>
              <a:rPr lang="en-US" altLang="ko-KR" sz="2400" b="1" dirty="0"/>
              <a:t>. </a:t>
            </a:r>
            <a:r>
              <a:rPr lang="ko-KR" altLang="en-US" sz="2400" b="1" dirty="0" err="1"/>
              <a:t>이메일</a:t>
            </a:r>
            <a:r>
              <a:rPr lang="ko-KR" altLang="en-US" sz="2400" b="1" dirty="0"/>
              <a:t> 아이디는 실명을 알파벳으로 표기하는 방법이 가장 널리 쓰이지만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우리말 이름의 의미를 담은 영문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또는 우리말 이름과는 상관없는 영문으로 표기하기도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또한 별명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생년월일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전화번호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직업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취미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장래 희망 등 자신이 선호하는 요소를 고려하여 아이디를 만들기도 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err="1" smtClean="0"/>
              <a:t>이메일</a:t>
            </a:r>
            <a:r>
              <a:rPr lang="ko-KR" altLang="en-US" sz="2600" b="1" dirty="0" smtClean="0"/>
              <a:t> </a:t>
            </a:r>
            <a:r>
              <a:rPr lang="ko-KR" altLang="en-US" sz="2600" b="1" dirty="0"/>
              <a:t>아이디 속의 자아 정체성</a:t>
            </a:r>
            <a:endParaRPr lang="ko-KR" altLang="en-US" sz="26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1549"/>
            <a:ext cx="437719" cy="4630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1863056"/>
            <a:ext cx="79817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주위의 가까운 사람들을 대상으로 그들이 주로 사용하는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err="1" smtClean="0"/>
              <a:t>이메일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아이디는 무엇이고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그것이 어떤 의미를 갖는지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조사해 </a:t>
            </a:r>
            <a:r>
              <a:rPr lang="ko-KR" altLang="en-US" sz="2400" b="1" dirty="0"/>
              <a:t>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43514"/>
              </p:ext>
            </p:extLst>
          </p:nvPr>
        </p:nvGraphicFramePr>
        <p:xfrm>
          <a:off x="467544" y="3519917"/>
          <a:ext cx="8280920" cy="27173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4212"/>
                <a:gridCol w="2246143"/>
                <a:gridCol w="4730565"/>
              </a:tblGrid>
              <a:tr h="40037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effectLst/>
                        </a:rPr>
                        <a:t>이 </a:t>
                      </a:r>
                      <a:r>
                        <a:rPr lang="ko-KR" altLang="en-US" sz="1700" b="1" kern="0" spc="0" dirty="0" err="1" smtClean="0">
                          <a:effectLst/>
                        </a:rPr>
                        <a:t>름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effectLst/>
                        </a:rPr>
                        <a:t>아이디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effectLst/>
                        </a:rPr>
                        <a:t>의 미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 anchorCtr="1"/>
                </a:tc>
              </a:tr>
              <a:tr h="84342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박성근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root180</a:t>
                      </a:r>
                      <a:endParaRPr lang="en-US" altLang="ko-K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‘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root’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는 이름의 마지막 글자 ‘근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根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)’, 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즉 뿌리를 의미하는 영어 단어이고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, 180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은 키가 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180cm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만큼 크기를 바라는 희망을 담고 있음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ko-KR" altLang="en-US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79720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성춘향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en-US" altLang="ko-KR" sz="18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SpringPerfume</a:t>
                      </a:r>
                      <a:endParaRPr lang="en-US" altLang="ko-K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춘향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春香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의 의미인 ‘봄 향기’의 영어 표기 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Spring Perfume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을 붙여 씀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ko-KR" altLang="en-US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4464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김준호</a:t>
                      </a:r>
                      <a:endParaRPr lang="ko-KR" altLang="en-US" sz="17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hama0704</a:t>
                      </a:r>
                      <a:endParaRPr lang="en-US" altLang="ko-KR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20000"/>
                        </a:lnSpc>
                      </a:pP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유난히 물을 많이 마시는 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월 </a:t>
                      </a:r>
                      <a:r>
                        <a:rPr lang="en-US" altLang="ko-KR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ko-KR" altLang="en-US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일생 남학생</a:t>
                      </a:r>
                      <a:endParaRPr lang="ko-KR" altLang="en-US" sz="18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1549"/>
            <a:ext cx="437719" cy="4630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4786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683568" y="1268760"/>
            <a:ext cx="83416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err="1" smtClean="0"/>
              <a:t>이메일</a:t>
            </a:r>
            <a:r>
              <a:rPr lang="ko-KR" altLang="en-US" sz="2600" b="1" dirty="0" smtClean="0"/>
              <a:t> </a:t>
            </a:r>
            <a:r>
              <a:rPr lang="ko-KR" altLang="en-US" sz="2600" b="1" dirty="0"/>
              <a:t>아이디 속의 자아 정체성</a:t>
            </a:r>
            <a:endParaRPr lang="ko-KR" alt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478180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자아 정체성 확립의 중요성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자아 정체성을 확립한 개인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능동적이고 적극적 삶의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자세를 </a:t>
            </a:r>
            <a:r>
              <a:rPr lang="ko-KR" altLang="en-US" sz="2400" b="1" dirty="0"/>
              <a:t>지님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 집단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집단 구성원으로서의 의무와 책임을 </a:t>
            </a:r>
            <a:r>
              <a:rPr lang="ko-KR" altLang="en-US" sz="2400" b="1" dirty="0" smtClean="0"/>
              <a:t>충실히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이행할 수 있게 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자아 정체성은 자아 </a:t>
            </a:r>
            <a:r>
              <a:rPr lang="ko-KR" altLang="en-US" sz="2400" b="1" dirty="0" err="1"/>
              <a:t>존중감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자기 신뢰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삶의 만족을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느끼게 </a:t>
            </a:r>
            <a:r>
              <a:rPr lang="ko-KR" altLang="en-US" sz="2400" b="1" dirty="0"/>
              <a:t>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0284" y="1730825"/>
            <a:ext cx="883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학급 </a:t>
            </a:r>
            <a:r>
              <a:rPr lang="ko-KR" altLang="en-US" sz="2400" b="1" dirty="0"/>
              <a:t>회장 선거에 출마한 후보자들은 자신의 가치관과 장단점 등을 같은 반 친구들에게 알리고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또 그것을 실천에 옮기겠다는 의지를 강조한다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이때 자기소개와 선거 공약은 후보자의 자아 정체성이 뚜렷이 드러나게 작성해야 다른 사람의 공감을 얻을 수 있다</a:t>
            </a:r>
            <a:r>
              <a:rPr lang="en-US" altLang="ko-KR" sz="2400" b="1" dirty="0" smtClean="0"/>
              <a:t>.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자아 정체성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학급 회장 선거 출마를 통해 자아 정체성 파악하기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1093"/>
            <a:ext cx="7994210" cy="24142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870</Words>
  <Application>Microsoft Office PowerPoint</Application>
  <PresentationFormat>화면 슬라이드 쇼(4:3)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139</cp:revision>
  <dcterms:created xsi:type="dcterms:W3CDTF">2013-04-05T04:18:36Z</dcterms:created>
  <dcterms:modified xsi:type="dcterms:W3CDTF">2014-02-21T13:12:08Z</dcterms:modified>
</cp:coreProperties>
</file>