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83" r:id="rId8"/>
    <p:sldId id="284" r:id="rId9"/>
    <p:sldId id="285" r:id="rId10"/>
    <p:sldId id="286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96" autoAdjust="0"/>
    <p:restoredTop sz="94708" autoAdjust="0"/>
  </p:normalViewPr>
  <p:slideViewPr>
    <p:cSldViewPr>
      <p:cViewPr>
        <p:scale>
          <a:sx n="105" d="100"/>
          <a:sy n="105" d="100"/>
        </p:scale>
        <p:origin x="-6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200" b="1" dirty="0" smtClean="0"/>
              <a:t>2. </a:t>
            </a:r>
            <a:r>
              <a:rPr lang="ko-KR" altLang="en-US" sz="2200" b="1" dirty="0" smtClean="0"/>
              <a:t>문호 개방과 근대적 개혁의 추진</a:t>
            </a:r>
            <a:endParaRPr lang="en-US" altLang="ko-KR" sz="22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위정척사 운동과 임오군란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6300192" y="3520776"/>
            <a:ext cx="260873" cy="338554"/>
            <a:chOff x="6381669" y="3444431"/>
            <a:chExt cx="260873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8326" y="5734296"/>
            <a:ext cx="81863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※ </a:t>
            </a:r>
            <a:r>
              <a:rPr lang="ko-KR" altLang="en-US" sz="2400" b="1" dirty="0" smtClean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청 </a:t>
            </a:r>
            <a:r>
              <a:rPr lang="ko-KR" altLang="en-US" sz="2400" b="1" dirty="0"/>
              <a:t>상민 수륙 무역 장정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조선을 청의 속국으로 규정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청 상인의 내륙 진출 허용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위정척사 운동과 임오군란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57200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37007" cy="4611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50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갑신정변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76191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060848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 err="1"/>
              <a:t>유생층이</a:t>
            </a:r>
            <a:r>
              <a:rPr lang="ko-KR" altLang="en-US" sz="2400" b="1" dirty="0"/>
              <a:t> 주도한 위정척사 운동의 전개 과정을 파악하고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의미를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45024"/>
            <a:ext cx="50126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임오군란의 원인과 결과를 파악하고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그것이 조선에 끼친 영향을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설명 할 </a:t>
            </a:r>
            <a:r>
              <a:rPr lang="ko-KR" altLang="en-US" sz="2400" b="1" dirty="0"/>
              <a:t>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5" name="직사각형 14"/>
          <p:cNvSpPr/>
          <p:nvPr/>
        </p:nvSpPr>
        <p:spPr>
          <a:xfrm>
            <a:off x="323528" y="1124744"/>
            <a:ext cx="4536504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강화가 저들의 애걸에서 나왔다면 우리가 충분히 제압할 수 있지만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우리가 약점이 있어서 서두른다면 주도권이 저들에게 있으므로 저들이 오히려 우리를 제어할 것이니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그런 강화를 믿을 수 없습니다</a:t>
            </a:r>
            <a:r>
              <a:rPr lang="en-US" altLang="ko-KR" sz="2100" b="1" dirty="0" smtClean="0"/>
              <a:t>. …… </a:t>
            </a:r>
            <a:r>
              <a:rPr lang="ko-KR" altLang="en-US" sz="2100" b="1" dirty="0" smtClean="0"/>
              <a:t>저들이 비록 왜인이라고 하나 실은 양적</a:t>
            </a:r>
            <a:r>
              <a:rPr lang="en-US" altLang="ko-KR" sz="2100" b="1" dirty="0" smtClean="0"/>
              <a:t>(</a:t>
            </a:r>
            <a:r>
              <a:rPr lang="ko-KR" altLang="en-US" sz="2100" b="1" dirty="0" smtClean="0"/>
              <a:t>서양 오랑캐</a:t>
            </a:r>
            <a:r>
              <a:rPr lang="en-US" altLang="ko-KR" sz="2100" b="1" dirty="0" smtClean="0"/>
              <a:t>)</a:t>
            </a:r>
            <a:r>
              <a:rPr lang="ko-KR" altLang="en-US" sz="2100" b="1" dirty="0" smtClean="0"/>
              <a:t>입니다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강화가 한번 이루어지면 사학</a:t>
            </a:r>
            <a:r>
              <a:rPr lang="en-US" altLang="ko-KR" sz="2100" b="1" dirty="0" smtClean="0"/>
              <a:t>(</a:t>
            </a:r>
            <a:r>
              <a:rPr lang="ko-KR" altLang="en-US" sz="2100" b="1" dirty="0" smtClean="0"/>
              <a:t>邪學</a:t>
            </a:r>
            <a:r>
              <a:rPr lang="en-US" altLang="ko-KR" sz="2100" b="1" dirty="0" smtClean="0"/>
              <a:t>) </a:t>
            </a:r>
            <a:r>
              <a:rPr lang="ko-KR" altLang="en-US" sz="2100" b="1" dirty="0" smtClean="0"/>
              <a:t>서적과 천주의 초상화가 교역하는 속에 들어올 것입니다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그렇게 되면 얼마 안 가서 사학이 온 나라 안에 퍼지게 될 것입니다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- </a:t>
            </a:r>
            <a:r>
              <a:rPr lang="ko-KR" altLang="en-US" sz="2100" b="1" dirty="0" smtClean="0"/>
              <a:t>최익현</a:t>
            </a:r>
            <a:r>
              <a:rPr lang="en-US" altLang="ko-KR" sz="2100" b="1" dirty="0" smtClean="0"/>
              <a:t>, “</a:t>
            </a:r>
            <a:r>
              <a:rPr lang="ko-KR" altLang="en-US" sz="2100" b="1" dirty="0" err="1" smtClean="0"/>
              <a:t>면암집</a:t>
            </a:r>
            <a:r>
              <a:rPr lang="en-US" altLang="ko-KR" sz="2100" b="1" dirty="0" smtClean="0"/>
              <a:t>” -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위정척사 운동과 임오군란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57200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38" y="1557526"/>
            <a:ext cx="3998942" cy="4247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위정척사 운동과 임오군란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57200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647087" cy="3975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879313"/>
            <a:ext cx="568863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위정척사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주도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보수적 </a:t>
            </a:r>
            <a:r>
              <a:rPr lang="ko-KR" altLang="en-US" sz="2400" b="1" dirty="0" err="1"/>
              <a:t>유생층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성리학의 </a:t>
            </a:r>
            <a:r>
              <a:rPr lang="ko-KR" altLang="en-US" sz="2400" b="1" dirty="0" err="1"/>
              <a:t>화이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華夷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사상 </a:t>
            </a:r>
            <a:r>
              <a:rPr lang="ko-KR" altLang="en-US" sz="2400" b="1" dirty="0" smtClean="0"/>
              <a:t>계승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서양과 일본을 오랑캐로 </a:t>
            </a:r>
            <a:r>
              <a:rPr lang="ko-KR" altLang="en-US" sz="2400" b="1" dirty="0" smtClean="0"/>
              <a:t>인식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위정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유교 문화에 기반을 둔 </a:t>
            </a:r>
            <a:r>
              <a:rPr lang="ko-KR" altLang="en-US" sz="2400" b="1" dirty="0" smtClean="0"/>
              <a:t>조선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의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전통 </a:t>
            </a:r>
            <a:r>
              <a:rPr lang="ko-KR" altLang="en-US" sz="2400" b="1" dirty="0"/>
              <a:t>질서 수호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척사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천주교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서양 문화 배척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서양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일본의 침략 격퇴</a:t>
            </a:r>
          </a:p>
        </p:txBody>
      </p: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562938"/>
            <a:ext cx="792088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위정척사 운동의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통상 반대 운동</a:t>
            </a:r>
            <a:r>
              <a:rPr lang="en-US" altLang="ko-KR" sz="2400" b="1" dirty="0"/>
              <a:t>(1860</a:t>
            </a:r>
            <a:r>
              <a:rPr lang="ko-KR" altLang="en-US" sz="2400" b="1" dirty="0"/>
              <a:t>년대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제너럴 </a:t>
            </a:r>
            <a:r>
              <a:rPr lang="ko-KR" altLang="en-US" sz="2400" b="1" dirty="0" err="1"/>
              <a:t>셔먼호</a:t>
            </a:r>
            <a:r>
              <a:rPr lang="ko-KR" altLang="en-US" sz="2400" b="1" dirty="0"/>
              <a:t> 사건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병인양요 </a:t>
            </a:r>
            <a:r>
              <a:rPr lang="ko-KR" altLang="en-US" sz="2400" b="1" dirty="0"/>
              <a:t>→ 척화 </a:t>
            </a:r>
            <a:r>
              <a:rPr lang="ko-KR" altLang="en-US" sz="2400" b="1" dirty="0" err="1"/>
              <a:t>주전론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이항로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기정진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개항 반대 운동</a:t>
            </a:r>
            <a:r>
              <a:rPr lang="en-US" altLang="ko-KR" sz="2400" b="1" dirty="0"/>
              <a:t>(1870</a:t>
            </a:r>
            <a:r>
              <a:rPr lang="ko-KR" altLang="en-US" sz="2400" b="1" dirty="0"/>
              <a:t>년대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강화도 조약 → </a:t>
            </a:r>
            <a:r>
              <a:rPr lang="ko-KR" altLang="en-US" sz="2400" b="1" dirty="0" err="1"/>
              <a:t>왜양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일체론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최익현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개화 반대 운동</a:t>
            </a:r>
            <a:r>
              <a:rPr lang="en-US" altLang="ko-KR" sz="2400" b="1" dirty="0"/>
              <a:t>(1880</a:t>
            </a:r>
            <a:r>
              <a:rPr lang="ko-KR" altLang="en-US" sz="2400" b="1" dirty="0"/>
              <a:t>년대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개화 정책 추진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“</a:t>
            </a:r>
            <a:r>
              <a:rPr lang="ko-KR" altLang="en-US" sz="2400" b="1" dirty="0"/>
              <a:t>조선책략” 유포 → 영남 </a:t>
            </a:r>
            <a:r>
              <a:rPr lang="ko-KR" altLang="en-US" sz="2400" b="1" dirty="0" err="1"/>
              <a:t>만인소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이만손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en-US" altLang="ko-KR" sz="2400" b="1" dirty="0"/>
              <a:t>1890</a:t>
            </a:r>
            <a:r>
              <a:rPr lang="ko-KR" altLang="en-US" sz="2400" b="1" dirty="0"/>
              <a:t>년대 이후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항일 의병 운동으로 계승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위정척사 운동과 임오군란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57200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위정척사 운동과 임오군란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457200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8" y="1124744"/>
            <a:ext cx="7531568" cy="5104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56895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 ~ 3]</a:t>
            </a:r>
            <a:r>
              <a:rPr lang="ko-KR" altLang="en-US" sz="2400" b="1" dirty="0"/>
              <a:t>을 보고 위정척사 운동의 전개 </a:t>
            </a:r>
            <a:r>
              <a:rPr lang="ko-KR" altLang="en-US" sz="2400" b="1" dirty="0" smtClean="0"/>
              <a:t>과정과 그 특징</a:t>
            </a:r>
            <a:endParaRPr lang="en-US" altLang="ko-KR" sz="2400" b="1" dirty="0" smtClean="0"/>
          </a:p>
          <a:p>
            <a:pPr fontAlgn="base"/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을 </a:t>
            </a:r>
            <a:r>
              <a:rPr lang="ko-KR" altLang="en-US" sz="2400" b="1" dirty="0"/>
              <a:t>정리해 보자</a:t>
            </a:r>
            <a:r>
              <a:rPr lang="en-US" altLang="ko-KR" sz="2400" b="1" dirty="0" smtClean="0"/>
              <a:t>.</a:t>
            </a:r>
          </a:p>
          <a:p>
            <a:pPr fontAlgn="base"/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위정척사 운동과 임오군란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57200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7639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756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113" y="1556792"/>
            <a:ext cx="818633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위정척사 운동의 의의와 한계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반외세</a:t>
            </a:r>
            <a:r>
              <a:rPr lang="en-US" altLang="ko-KR" sz="2400" b="1" dirty="0"/>
              <a:t>·</a:t>
            </a:r>
            <a:r>
              <a:rPr lang="ko-KR" altLang="en-US" sz="2400" b="1" dirty="0" err="1" smtClean="0"/>
              <a:t>반침략의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자주적 민족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개화 정책 추진에 </a:t>
            </a:r>
            <a:r>
              <a:rPr lang="ko-KR" altLang="en-US" sz="2400" b="1" dirty="0" smtClean="0"/>
              <a:t>장애물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임오군란</a:t>
            </a:r>
            <a:r>
              <a:rPr lang="en-US" altLang="ko-KR" sz="2400" b="1" dirty="0">
                <a:solidFill>
                  <a:srgbClr val="0070C0"/>
                </a:solidFill>
              </a:rPr>
              <a:t>(1882)</a:t>
            </a:r>
            <a:r>
              <a:rPr lang="ko-KR" altLang="en-US" sz="2400" b="1" dirty="0">
                <a:solidFill>
                  <a:srgbClr val="0070C0"/>
                </a:solidFill>
              </a:rPr>
              <a:t>의 배경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일본의 경제 침략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양곡 </a:t>
            </a:r>
            <a:r>
              <a:rPr lang="ko-KR" altLang="en-US" sz="2400" b="1" dirty="0" smtClean="0"/>
              <a:t>유출</a:t>
            </a:r>
            <a:r>
              <a:rPr lang="en-US" altLang="ko-KR" sz="2400" b="1" dirty="0" smtClean="0"/>
              <a:t>) </a:t>
            </a:r>
            <a:r>
              <a:rPr lang="ko-KR" altLang="en-US" sz="2400" b="1" dirty="0"/>
              <a:t>→ 쌀값 폭등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반일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감정 </a:t>
            </a:r>
            <a:r>
              <a:rPr lang="ko-KR" altLang="en-US" sz="2400" b="1" dirty="0"/>
              <a:t>고조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민씨</a:t>
            </a:r>
            <a:r>
              <a:rPr lang="ko-KR" altLang="en-US" sz="2400" b="1" dirty="0"/>
              <a:t> 정권의 부패 → 구식 군인에 대한 차별 대우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위정척사 운동과 임오군란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57200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71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2129" y="1340768"/>
            <a:ext cx="8186335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임오군란의 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구식 군인 봉기 → 정부 고관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공사관 </a:t>
            </a:r>
            <a:r>
              <a:rPr lang="ko-KR" altLang="en-US" sz="2400" b="1" dirty="0"/>
              <a:t>습격 → 서울의 하층민 가세 → 궁궐 침입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민씨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일파 </a:t>
            </a:r>
            <a:r>
              <a:rPr lang="ko-KR" altLang="en-US" sz="2400" b="1" dirty="0"/>
              <a:t>처단 → 흥선 대원군 집권 → 청군의 출동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민씨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일파의 </a:t>
            </a:r>
            <a:r>
              <a:rPr lang="ko-KR" altLang="en-US" sz="2400" b="1" dirty="0"/>
              <a:t>요청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군란 진압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흥선 대원군 </a:t>
            </a:r>
            <a:r>
              <a:rPr lang="ko-KR" altLang="en-US" sz="2400" b="1" dirty="0" smtClean="0"/>
              <a:t>납치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임오군란의 결과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조선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민씨</a:t>
            </a:r>
            <a:r>
              <a:rPr lang="ko-KR" altLang="en-US" sz="2400" b="1" dirty="0"/>
              <a:t> 세력의 </a:t>
            </a:r>
            <a:r>
              <a:rPr lang="ko-KR" altLang="en-US" sz="2400" b="1" dirty="0" err="1"/>
              <a:t>친청</a:t>
            </a:r>
            <a:r>
              <a:rPr lang="ko-KR" altLang="en-US" sz="2400" b="1" dirty="0"/>
              <a:t> 정책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일의 영향력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제물포 조약 체결 → 공사관 경비병 주둔 허용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군대 주둔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고문 파견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마건상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묄렌도르프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상민 </a:t>
            </a:r>
            <a:r>
              <a:rPr lang="ko-KR" altLang="en-US" sz="2400" b="1" dirty="0"/>
              <a:t>수륙 무역 장정 → 내정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외교에 대한 간섭 본격화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경제 </a:t>
            </a:r>
            <a:r>
              <a:rPr lang="ko-KR" altLang="en-US" sz="2400" b="1" dirty="0"/>
              <a:t>침략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위정척사 운동과 임오군란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57200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10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597</Words>
  <Application>Microsoft Office PowerPoint</Application>
  <PresentationFormat>화면 슬라이드 쇼(4:3)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1314</cp:revision>
  <dcterms:created xsi:type="dcterms:W3CDTF">2013-03-25T12:51:11Z</dcterms:created>
  <dcterms:modified xsi:type="dcterms:W3CDTF">2013-12-18T01:15:00Z</dcterms:modified>
</cp:coreProperties>
</file>