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300" r:id="rId5"/>
    <p:sldId id="299" r:id="rId6"/>
    <p:sldId id="257" r:id="rId7"/>
    <p:sldId id="264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545" autoAdjust="0"/>
    <p:restoredTop sz="94708" autoAdjust="0"/>
  </p:normalViewPr>
  <p:slideViewPr>
    <p:cSldViewPr>
      <p:cViewPr>
        <p:scale>
          <a:sx n="105" d="100"/>
          <a:sy n="105" d="100"/>
        </p:scale>
        <p:origin x="6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7904" y="3068960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300" b="1" dirty="0" smtClean="0"/>
              <a:t>4. </a:t>
            </a:r>
            <a:r>
              <a:rPr lang="ko-KR" altLang="en-US" sz="2300" b="1" dirty="0" smtClean="0"/>
              <a:t>사회</a:t>
            </a:r>
            <a:r>
              <a:rPr lang="en-US" altLang="ko-KR" sz="2000" b="1" dirty="0" smtClean="0"/>
              <a:t> · </a:t>
            </a:r>
            <a:r>
              <a:rPr lang="ko-KR" altLang="en-US" sz="2300" b="1" dirty="0" smtClean="0"/>
              <a:t>문화의 변화</a:t>
            </a:r>
            <a:endParaRPr lang="en-US" altLang="ko-KR" sz="23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사회적 차별 철폐 운동</a:t>
            </a:r>
            <a:endParaRPr lang="ko-KR" altLang="en-US" sz="1600" dirty="0"/>
          </a:p>
        </p:txBody>
      </p:sp>
      <p:grpSp>
        <p:nvGrpSpPr>
          <p:cNvPr id="10" name="그룹 9"/>
          <p:cNvGrpSpPr/>
          <p:nvPr/>
        </p:nvGrpSpPr>
        <p:grpSpPr>
          <a:xfrm>
            <a:off x="6588224" y="3520776"/>
            <a:ext cx="260873" cy="338554"/>
            <a:chOff x="6381669" y="3444431"/>
            <a:chExt cx="260873" cy="338554"/>
          </a:xfrm>
        </p:grpSpPr>
        <p:sp>
          <p:nvSpPr>
            <p:cNvPr id="11" name="TextBox 10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1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568" y="2350713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335" y="4039742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95681" y="2276872"/>
            <a:ext cx="5012623" cy="137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사회적 차별을 철폐하기 위해 전개된 여성 운동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소년 운동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형평 운동 등의 모습을 파악할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95680" y="3934096"/>
            <a:ext cx="5012624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여성운동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소년 운동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형평운동의 의의를 이해할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(278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2" name="그룹 11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3" name="TextBox 12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사회</a:t>
              </a:r>
              <a:r>
                <a:rPr lang="en-US" altLang="ko-KR" sz="2000" b="1" dirty="0">
                  <a:solidFill>
                    <a:schemeClr val="accent2">
                      <a:lumMod val="75000"/>
                    </a:schemeClr>
                  </a:solidFill>
                </a:rPr>
                <a:t> ·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사회적 차별 철폐 운동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507890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6" name="직사각형 15"/>
          <p:cNvSpPr/>
          <p:nvPr/>
        </p:nvSpPr>
        <p:spPr>
          <a:xfrm>
            <a:off x="251520" y="1397206"/>
            <a:ext cx="5220072" cy="4912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강향란이라는 기생이 돌연히 머리를 깎고 남자 옷을 입고 정치 </a:t>
            </a:r>
            <a:r>
              <a:rPr lang="ko-KR" altLang="en-US" sz="2400" b="1" dirty="0" err="1" smtClean="0"/>
              <a:t>강습원에</a:t>
            </a:r>
            <a:r>
              <a:rPr lang="ko-KR" altLang="en-US" sz="2400" b="1" dirty="0" smtClean="0"/>
              <a:t> 통학 중이라 한다</a:t>
            </a:r>
            <a:r>
              <a:rPr lang="en-US" altLang="ko-KR" sz="2400" b="1" dirty="0" smtClean="0"/>
              <a:t>. </a:t>
            </a:r>
            <a:r>
              <a:rPr lang="ko-KR" altLang="en-US" sz="2400" b="1" dirty="0" smtClean="0"/>
              <a:t>암탉이 새벽에 우는 것도 그 집안이 기우는 장본이라 하였다</a:t>
            </a:r>
            <a:r>
              <a:rPr lang="en-US" altLang="ko-KR" sz="2400" b="1" dirty="0" smtClean="0"/>
              <a:t>. </a:t>
            </a:r>
            <a:r>
              <a:rPr lang="ko-KR" altLang="en-US" sz="2400" b="1" dirty="0" smtClean="0"/>
              <a:t>하물며 여자가 남자로 환형한 그것이야 변괴가 아니고 </a:t>
            </a:r>
            <a:r>
              <a:rPr lang="ko-KR" altLang="en-US" sz="2400" b="1" dirty="0" err="1" smtClean="0"/>
              <a:t>무엇이리오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이렇게 천한 물건은 우리 사회에서 하루라도 빨리 매장해 버려야 될 것을</a:t>
            </a:r>
            <a:r>
              <a:rPr lang="en-US" altLang="ko-KR" sz="2400" b="1" dirty="0" smtClean="0"/>
              <a:t>…… .</a:t>
            </a:r>
          </a:p>
          <a:p>
            <a:pPr fontAlgn="base" latinLnBrk="0">
              <a:lnSpc>
                <a:spcPct val="120000"/>
              </a:lnSpc>
            </a:pP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100" b="1" dirty="0" smtClean="0"/>
              <a:t>- </a:t>
            </a:r>
            <a:r>
              <a:rPr lang="ko-KR" altLang="en-US" sz="2100" b="1" dirty="0" err="1" smtClean="0"/>
              <a:t>부춘생</a:t>
            </a:r>
            <a:r>
              <a:rPr lang="en-US" altLang="ko-KR" sz="2100" b="1" dirty="0" smtClean="0"/>
              <a:t>, ‘</a:t>
            </a:r>
            <a:r>
              <a:rPr lang="ko-KR" altLang="en-US" sz="2100" b="1" dirty="0" err="1" smtClean="0"/>
              <a:t>토목언</a:t>
            </a:r>
            <a:r>
              <a:rPr lang="en-US" altLang="ko-KR" sz="2100" b="1" dirty="0" smtClean="0"/>
              <a:t>’, “</a:t>
            </a:r>
            <a:r>
              <a:rPr lang="ko-KR" altLang="en-US" sz="2100" b="1" dirty="0" smtClean="0"/>
              <a:t>시사평론</a:t>
            </a:r>
            <a:r>
              <a:rPr lang="en-US" altLang="ko-KR" sz="2100" b="1" dirty="0" smtClean="0"/>
              <a:t>”(1922. 7.) -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002" y="1697525"/>
            <a:ext cx="3290271" cy="37476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12160" y="5517232"/>
            <a:ext cx="2560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▲최초의 단발 여성 강향란</a:t>
            </a:r>
            <a:endParaRPr lang="ko-KR" altLang="en-US" sz="1050" dirty="0"/>
          </a:p>
        </p:txBody>
      </p:sp>
    </p:spTree>
    <p:extLst>
      <p:ext uri="{BB962C8B-B14F-4D97-AF65-F5344CB8AC3E}">
        <p14:creationId xmlns="" xmlns:p14="http://schemas.microsoft.com/office/powerpoint/2010/main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(278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3568" y="1628800"/>
            <a:ext cx="7776864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여성 운동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배경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여성의 사회 활동 증가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여성 노동자 수 증가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활동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여성 계몽 추구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민족주의 계열</a:t>
            </a:r>
            <a:r>
              <a:rPr lang="en-US" altLang="ko-KR" sz="2400" b="1" dirty="0"/>
              <a:t>), </a:t>
            </a:r>
            <a:r>
              <a:rPr lang="ko-KR" altLang="en-US" sz="2400" b="1" dirty="0"/>
              <a:t>여성 해방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계급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투쟁 </a:t>
            </a:r>
            <a:r>
              <a:rPr lang="ko-KR" altLang="en-US" sz="2400" b="1" dirty="0"/>
              <a:t>추구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사회주의 계열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 err="1"/>
              <a:t>근우회</a:t>
            </a:r>
            <a:r>
              <a:rPr lang="ko-KR" altLang="en-US" sz="2400" b="1" dirty="0"/>
              <a:t> 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여성계의 민족 협동 전선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신간회 </a:t>
            </a:r>
            <a:r>
              <a:rPr lang="ko-KR" altLang="en-US" sz="2400" b="1" dirty="0" smtClean="0"/>
              <a:t>자매단체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→ </a:t>
            </a:r>
            <a:r>
              <a:rPr lang="ko-KR" altLang="en-US" sz="2400" b="1" dirty="0"/>
              <a:t>여성 지위 향상 노력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여성 지위 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봉건적 인습 </a:t>
            </a:r>
            <a:r>
              <a:rPr lang="en-US" altLang="ko-KR" sz="2400" b="1" dirty="0"/>
              <a:t>+ </a:t>
            </a:r>
            <a:r>
              <a:rPr lang="ko-KR" altLang="en-US" sz="2400" b="1" dirty="0"/>
              <a:t>일제의 여성 차별 </a:t>
            </a:r>
            <a:r>
              <a:rPr lang="ko-KR" altLang="en-US" sz="2400" b="1" dirty="0" smtClean="0"/>
              <a:t>법제화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→ 지위 열악</a:t>
            </a:r>
          </a:p>
        </p:txBody>
      </p:sp>
      <p:grpSp>
        <p:nvGrpSpPr>
          <p:cNvPr id="16" name="그룹 15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사회</a:t>
              </a:r>
              <a:r>
                <a:rPr lang="en-US" altLang="ko-KR" sz="2000" b="1" dirty="0">
                  <a:solidFill>
                    <a:schemeClr val="accent2">
                      <a:lumMod val="75000"/>
                    </a:schemeClr>
                  </a:solidFill>
                </a:rPr>
                <a:t> ·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사회적 차별 철폐 운동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 bwMode="auto">
            <a:xfrm>
              <a:off x="507890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76910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(279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5" name="그룹 14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6" name="TextBox 15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사회</a:t>
              </a:r>
              <a:r>
                <a:rPr lang="en-US" altLang="ko-KR" sz="2000" b="1" dirty="0">
                  <a:solidFill>
                    <a:schemeClr val="accent2">
                      <a:lumMod val="75000"/>
                    </a:schemeClr>
                  </a:solidFill>
                </a:rPr>
                <a:t> ·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사회적 차별 철폐 운동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 bwMode="auto">
            <a:xfrm>
              <a:off x="507890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556792"/>
            <a:ext cx="2681459" cy="4355121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251520" y="1772816"/>
            <a:ext cx="6192688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소년 운동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성격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어린이를 온전한 </a:t>
            </a:r>
            <a:r>
              <a:rPr lang="ko-KR" altLang="en-US" sz="2400" b="1" dirty="0" smtClean="0"/>
              <a:t>인격체로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대하자는 운동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활동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천도교 </a:t>
            </a:r>
            <a:r>
              <a:rPr lang="ko-KR" altLang="en-US" sz="2400" b="1" dirty="0" err="1"/>
              <a:t>소년회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방정환</a:t>
            </a:r>
            <a:r>
              <a:rPr lang="en-US" altLang="ko-KR" sz="2400" b="1" dirty="0"/>
              <a:t>)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- </a:t>
            </a:r>
            <a:r>
              <a:rPr lang="ko-KR" altLang="en-US" sz="2400" b="1" dirty="0"/>
              <a:t>어린이날 제정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조선 소년 연합회 결성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일제의 탄압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애국 운동으로 간주 </a:t>
            </a:r>
            <a:r>
              <a:rPr lang="ko-KR" altLang="en-US" sz="2400" b="1" dirty="0" smtClean="0"/>
              <a:t>탄압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→ </a:t>
            </a:r>
            <a:r>
              <a:rPr lang="ko-KR" altLang="en-US" sz="2400" b="1" dirty="0" smtClean="0"/>
              <a:t>중</a:t>
            </a:r>
            <a:r>
              <a:rPr lang="en-US" altLang="ko-KR" sz="2400" b="1" dirty="0" smtClean="0"/>
              <a:t>·</a:t>
            </a:r>
            <a:r>
              <a:rPr lang="ko-KR" altLang="en-US" sz="2400" b="1" dirty="0" smtClean="0"/>
              <a:t>일 </a:t>
            </a:r>
            <a:r>
              <a:rPr lang="ko-KR" altLang="en-US" sz="2400" b="1" dirty="0"/>
              <a:t>전쟁 이후 완전 금지</a:t>
            </a:r>
          </a:p>
        </p:txBody>
      </p:sp>
    </p:spTree>
    <p:extLst>
      <p:ext uri="{BB962C8B-B14F-4D97-AF65-F5344CB8AC3E}">
        <p14:creationId xmlns="" xmlns:p14="http://schemas.microsoft.com/office/powerpoint/2010/main" val="317685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(279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1757598"/>
            <a:ext cx="5616624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형평 운동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성격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백정들의 사회적 차별 철폐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운동 </a:t>
            </a:r>
            <a:r>
              <a:rPr lang="ko-KR" altLang="en-US" sz="2400" b="1" dirty="0"/>
              <a:t>→ 저울처럼 평등한 사회를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만들자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활동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조선 </a:t>
            </a:r>
            <a:r>
              <a:rPr lang="ko-KR" altLang="en-US" sz="2400" b="1" dirty="0" err="1"/>
              <a:t>형평사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진주</a:t>
            </a:r>
            <a:r>
              <a:rPr lang="en-US" altLang="ko-KR" sz="2400" b="1" dirty="0"/>
              <a:t>, 1923)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전국 확대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항일 민족 운동 전개</a:t>
            </a:r>
          </a:p>
        </p:txBody>
      </p:sp>
      <p:grpSp>
        <p:nvGrpSpPr>
          <p:cNvPr id="16" name="그룹 15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사회</a:t>
              </a:r>
              <a:r>
                <a:rPr lang="en-US" altLang="ko-KR" sz="2000" b="1" dirty="0">
                  <a:solidFill>
                    <a:schemeClr val="accent2">
                      <a:lumMod val="75000"/>
                    </a:schemeClr>
                  </a:solidFill>
                </a:rPr>
                <a:t> ·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사회적 차별 철폐 운동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 bwMode="auto">
            <a:xfrm>
              <a:off x="507890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395" y="1700808"/>
            <a:ext cx="3344093" cy="40675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01829" y="2708569"/>
            <a:ext cx="341438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사회 구조와 생활 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모습의 변화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2699793" y="2852585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2</a:t>
            </a:r>
            <a:endParaRPr lang="en-US" altLang="ko-KR" sz="1800" b="1" dirty="0" smtClean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3407</TotalTime>
  <Words>342</Words>
  <Application>Microsoft Office PowerPoint</Application>
  <PresentationFormat>화면 슬라이드 쇼(4:3)</PresentationFormat>
  <Paragraphs>51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user</cp:lastModifiedBy>
  <cp:revision>1852</cp:revision>
  <dcterms:created xsi:type="dcterms:W3CDTF">2013-03-25T12:51:11Z</dcterms:created>
  <dcterms:modified xsi:type="dcterms:W3CDTF">2013-12-18T02:07:34Z</dcterms:modified>
</cp:coreProperties>
</file>